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8" r:id="rId3"/>
    <p:sldId id="278" r:id="rId4"/>
    <p:sldId id="283" r:id="rId6"/>
    <p:sldId id="284" r:id="rId7"/>
    <p:sldId id="280" r:id="rId8"/>
    <p:sldId id="294" r:id="rId9"/>
    <p:sldId id="281" r:id="rId10"/>
    <p:sldId id="285" r:id="rId11"/>
    <p:sldId id="292" r:id="rId12"/>
    <p:sldId id="290" r:id="rId13"/>
    <p:sldId id="286" r:id="rId14"/>
    <p:sldId id="287" r:id="rId15"/>
    <p:sldId id="295" r:id="rId16"/>
    <p:sldId id="289" r:id="rId17"/>
    <p:sldId id="296" r:id="rId18"/>
    <p:sldId id="298" r:id="rId19"/>
    <p:sldId id="299" r:id="rId20"/>
    <p:sldId id="300" r:id="rId21"/>
    <p:sldId id="301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BB7B61A-FB49-AE42-A246-346CAC43570D}">
          <p14:sldIdLst/>
        </p14:section>
        <p14:section name="绑托校验流程说明" id="{2A81EDAB-7B12-E847-9A0D-E9247A07C287}">
          <p14:sldIdLst>
            <p14:sldId id="268"/>
            <p14:sldId id="278"/>
            <p14:sldId id="283"/>
            <p14:sldId id="284"/>
            <p14:sldId id="280"/>
            <p14:sldId id="294"/>
            <p14:sldId id="281"/>
            <p14:sldId id="285"/>
            <p14:sldId id="292"/>
            <p14:sldId id="290"/>
          </p14:sldIdLst>
        </p14:section>
        <p14:section name="出库交接V1版流程说明" id="{0D2249C4-D607-8242-AE00-C9BDF92AB2F5}">
          <p14:sldIdLst>
            <p14:sldId id="286"/>
            <p14:sldId id="287"/>
            <p14:sldId id="295"/>
            <p14:sldId id="289"/>
            <p14:sldId id="296"/>
          </p14:sldIdLst>
        </p14:section>
        <p14:section name="出库交接V2版流程说明" id="{7B051B5A-372E-ED4F-A3DC-587865E342D4}">
          <p14:sldIdLst>
            <p14:sldId id="298"/>
            <p14:sldId id="299"/>
            <p14:sldId id="300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 showGuides="1">
      <p:cViewPr varScale="1">
        <p:scale>
          <a:sx n="119" d="100"/>
          <a:sy n="119" d="100"/>
        </p:scale>
        <p:origin x="7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F396-C158-9E42-8A54-8A83D2F1325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63ED7-7A1F-734D-96BD-50463746394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同后面出库交接的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BOL】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交替出现一样，这里的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也应该是交替出现？还是需要同时出现？</a:t>
            </a:r>
            <a:endParaRPr kumimoji="1" lang="en-US" altLang="zh-CN" sz="12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无标</a:t>
            </a:r>
            <a:endParaRPr kumimoji="1" lang="en-US" altLang="zh-CN" dirty="0"/>
          </a:p>
          <a:p>
            <a:r>
              <a:rPr kumimoji="1" lang="zh-CN" altLang="en-US" dirty="0"/>
              <a:t>窜标，贴重，重复的提示音（咚咚），跟销售公司核对，然后换标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始发站拦截删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、客户要求按</a:t>
            </a:r>
            <a:r>
              <a:rPr kumimoji="1" lang="en-US" altLang="zh-CN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号打托</a:t>
            </a:r>
            <a:endParaRPr kumimoji="1" lang="en-US" altLang="zh-CN" sz="12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、换标（需要补充）二次打托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、拆</a:t>
            </a:r>
            <a:r>
              <a:rPr kumimoji="1" lang="en-US" altLang="zh-CN" dirty="0"/>
              <a:t>2</a:t>
            </a:r>
            <a:r>
              <a:rPr kumimoji="1" lang="zh-CN" altLang="en-US" dirty="0"/>
              <a:t>托，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集装箱号改订单号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集装箱号改订单号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小詹，输入框，车牌号对应仓库，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清单里体现，某订单，处于，无法出库，请联系管理员解锁出库，点确认后，继续扫。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要记录，异常，然后删除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小詹，输入框，车牌号对应仓库，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清单里体现，某订单，处于，无法出库，请联系管理员解锁出库，点确认后，继续扫。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要记录，异常，然后删除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41181-8B32-B44C-A0BF-CA05158707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3A2CE-1048-2141-B565-D8DF2415E86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98F4-D21D-C546-85BF-7E346B4C404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9" Type="http://schemas.openxmlformats.org/officeDocument/2006/relationships/slideLayout" Target="../slideLayouts/slideLayout7.xml"/><Relationship Id="rId58" Type="http://schemas.openxmlformats.org/officeDocument/2006/relationships/image" Target="../media/image58.png"/><Relationship Id="rId57" Type="http://schemas.openxmlformats.org/officeDocument/2006/relationships/image" Target="../media/image57.png"/><Relationship Id="rId56" Type="http://schemas.openxmlformats.org/officeDocument/2006/relationships/image" Target="../media/image56.png"/><Relationship Id="rId55" Type="http://schemas.openxmlformats.org/officeDocument/2006/relationships/image" Target="../media/image55.png"/><Relationship Id="rId54" Type="http://schemas.openxmlformats.org/officeDocument/2006/relationships/image" Target="../media/image54.png"/><Relationship Id="rId53" Type="http://schemas.openxmlformats.org/officeDocument/2006/relationships/image" Target="../media/image53.png"/><Relationship Id="rId52" Type="http://schemas.openxmlformats.org/officeDocument/2006/relationships/image" Target="../media/image52.png"/><Relationship Id="rId51" Type="http://schemas.openxmlformats.org/officeDocument/2006/relationships/image" Target="../media/image51.png"/><Relationship Id="rId50" Type="http://schemas.openxmlformats.org/officeDocument/2006/relationships/image" Target="../media/image50.png"/><Relationship Id="rId5" Type="http://schemas.openxmlformats.org/officeDocument/2006/relationships/image" Target="../media/image5.png"/><Relationship Id="rId49" Type="http://schemas.openxmlformats.org/officeDocument/2006/relationships/image" Target="../media/image49.png"/><Relationship Id="rId48" Type="http://schemas.openxmlformats.org/officeDocument/2006/relationships/image" Target="../media/image48.png"/><Relationship Id="rId47" Type="http://schemas.openxmlformats.org/officeDocument/2006/relationships/image" Target="../media/image47.png"/><Relationship Id="rId46" Type="http://schemas.openxmlformats.org/officeDocument/2006/relationships/image" Target="../media/image46.png"/><Relationship Id="rId45" Type="http://schemas.openxmlformats.org/officeDocument/2006/relationships/image" Target="../media/image45.png"/><Relationship Id="rId44" Type="http://schemas.openxmlformats.org/officeDocument/2006/relationships/image" Target="../media/image44.png"/><Relationship Id="rId43" Type="http://schemas.openxmlformats.org/officeDocument/2006/relationships/image" Target="../media/image43.png"/><Relationship Id="rId42" Type="http://schemas.openxmlformats.org/officeDocument/2006/relationships/image" Target="../media/image42.png"/><Relationship Id="rId41" Type="http://schemas.openxmlformats.org/officeDocument/2006/relationships/image" Target="../media/image41.png"/><Relationship Id="rId40" Type="http://schemas.openxmlformats.org/officeDocument/2006/relationships/image" Target="../media/image40.png"/><Relationship Id="rId4" Type="http://schemas.openxmlformats.org/officeDocument/2006/relationships/image" Target="../media/image4.png"/><Relationship Id="rId39" Type="http://schemas.openxmlformats.org/officeDocument/2006/relationships/image" Target="../media/image39.png"/><Relationship Id="rId38" Type="http://schemas.openxmlformats.org/officeDocument/2006/relationships/image" Target="../media/image38.png"/><Relationship Id="rId37" Type="http://schemas.openxmlformats.org/officeDocument/2006/relationships/image" Target="../media/image37.png"/><Relationship Id="rId36" Type="http://schemas.openxmlformats.org/officeDocument/2006/relationships/image" Target="../media/image36.png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7" Type="http://schemas.openxmlformats.org/officeDocument/2006/relationships/notesSlide" Target="../notesSlides/notesSlide1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60.png"/><Relationship Id="rId34" Type="http://schemas.openxmlformats.org/officeDocument/2006/relationships/image" Target="../media/image59.png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3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image" Target="../media/image25.png"/><Relationship Id="rId23" Type="http://schemas.openxmlformats.org/officeDocument/2006/relationships/image" Target="../media/image39.png"/><Relationship Id="rId22" Type="http://schemas.openxmlformats.org/officeDocument/2006/relationships/image" Target="../media/image23.png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image" Target="../media/image2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63.png"/><Relationship Id="rId20" Type="http://schemas.openxmlformats.org/officeDocument/2006/relationships/image" Target="../media/image62.png"/><Relationship Id="rId2" Type="http://schemas.openxmlformats.org/officeDocument/2006/relationships/image" Target="../media/image2.png"/><Relationship Id="rId19" Type="http://schemas.openxmlformats.org/officeDocument/2006/relationships/image" Target="../media/image61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image" Target="../media/image64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8" name="图片 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0900" y="14595475"/>
            <a:ext cx="37306250" cy="373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图片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988" y="60045600"/>
            <a:ext cx="37269737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图片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60045600"/>
            <a:ext cx="37412613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图片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163" y="60045600"/>
            <a:ext cx="37268150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矩形 18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857875"/>
            <a:ext cx="16341725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文本框 18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4913" y="133254750"/>
            <a:ext cx="10256837" cy="65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矩形 19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7950" y="132880100"/>
            <a:ext cx="16473488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文本框 19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6425" y="133276975"/>
            <a:ext cx="925512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矩形 8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1288" y="132791200"/>
            <a:ext cx="1874996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文本框 8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7763" y="132989638"/>
            <a:ext cx="9374187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矩形 17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475" y="132849938"/>
            <a:ext cx="18702338" cy="71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文本框 17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750" y="133048375"/>
            <a:ext cx="174053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矩形 9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9075" y="132962650"/>
            <a:ext cx="14844713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文本框 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8475" y="132962650"/>
            <a:ext cx="735012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矩形 5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4463" y="132794375"/>
            <a:ext cx="1634331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文本框 5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1025" y="132992813"/>
            <a:ext cx="9278938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矩形 19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8913" y="132880100"/>
            <a:ext cx="1578927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文本框 19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3388" y="133276975"/>
            <a:ext cx="100965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758283" y="501804"/>
            <a:ext cx="4063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初始界面如下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1" name="矩形 3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65100"/>
            <a:ext cx="12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图片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713" y="14517688"/>
            <a:ext cx="37298312" cy="371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图片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388" y="14517688"/>
            <a:ext cx="37298312" cy="3732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图片 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588" y="60086875"/>
            <a:ext cx="37403087" cy="37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图片 1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60086875"/>
            <a:ext cx="37404675" cy="37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图片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9650" y="60086875"/>
            <a:ext cx="37261800" cy="37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矩形 23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5900" y="132800725"/>
            <a:ext cx="16405225" cy="70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文本框 24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4600" y="133403975"/>
            <a:ext cx="10182225" cy="64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矩形 45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800" y="132934075"/>
            <a:ext cx="18735675" cy="70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文本框 46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5075" y="132934075"/>
            <a:ext cx="9150350" cy="66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矩形 18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792788"/>
            <a:ext cx="18718213" cy="703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文本框 19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25" y="132992813"/>
            <a:ext cx="17251363" cy="66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矩形 48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6850" y="132907088"/>
            <a:ext cx="14903450" cy="703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文本框 49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150" y="133107113"/>
            <a:ext cx="7308850" cy="64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矩形 28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5725" y="132822950"/>
            <a:ext cx="15789275" cy="70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文本框 29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350" y="133224588"/>
            <a:ext cx="991235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图片 6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713" y="14522450"/>
            <a:ext cx="37298312" cy="3710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图片 7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388" y="14522450"/>
            <a:ext cx="37298312" cy="37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图片 7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588" y="60091638"/>
            <a:ext cx="37403087" cy="373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图片 7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60091638"/>
            <a:ext cx="37404675" cy="373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图片 7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9650" y="60091638"/>
            <a:ext cx="37261800" cy="373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矩形 187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2888" y="132849938"/>
            <a:ext cx="16405225" cy="70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文本框 188"/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1588" y="133251575"/>
            <a:ext cx="10183812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矩形 173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797550"/>
            <a:ext cx="18718213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文本框 174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25" y="132997575"/>
            <a:ext cx="1725136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矩形 93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6850" y="132911850"/>
            <a:ext cx="1490345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文本框 94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150" y="133111875"/>
            <a:ext cx="7308850" cy="64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矩形 99"/>
          <p:cNvPicPr>
            <a:picLocks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7163" y="132897563"/>
            <a:ext cx="1641475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文本框 100"/>
          <p:cNvPicPr>
            <a:picLocks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47538" y="133097588"/>
            <a:ext cx="925512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矩形 102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3675" y="132942013"/>
            <a:ext cx="12557125" cy="70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文本框 103"/>
          <p:cNvPicPr>
            <a:picLocks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8575" y="133342063"/>
            <a:ext cx="10182225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矩形 92"/>
          <p:cNvPicPr>
            <a:picLocks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1763" y="132897563"/>
            <a:ext cx="15789275" cy="70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文本框 95"/>
          <p:cNvPicPr>
            <a:picLocks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0388" y="133299200"/>
            <a:ext cx="991235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矩形 88"/>
          <p:cNvPicPr>
            <a:picLocks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6050" y="132894388"/>
            <a:ext cx="18735675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文本框 89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3325" y="133094413"/>
            <a:ext cx="915035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矩形 122"/>
          <p:cNvPicPr>
            <a:picLocks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9700" y="132799138"/>
            <a:ext cx="16536988" cy="70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文本框 123"/>
          <p:cNvPicPr>
            <a:picLocks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9088" y="132799138"/>
            <a:ext cx="8582025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矩形 117"/>
          <p:cNvPicPr>
            <a:picLocks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6213" y="132872163"/>
            <a:ext cx="16478250" cy="703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文本框 118"/>
          <p:cNvPicPr>
            <a:picLocks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5050" y="132872163"/>
            <a:ext cx="11328400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矩形 125"/>
          <p:cNvPicPr>
            <a:picLocks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5263" y="132911850"/>
            <a:ext cx="16476662" cy="70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文本框 126"/>
          <p:cNvPicPr>
            <a:picLocks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4100" y="132711825"/>
            <a:ext cx="113284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矩形 107"/>
          <p:cNvPicPr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0813" y="132794375"/>
            <a:ext cx="16484600" cy="70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文本框 108"/>
          <p:cNvPicPr>
            <a:picLocks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2538" y="133396038"/>
            <a:ext cx="101727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822216" y="1699894"/>
            <a:ext cx="6631914" cy="4533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补打托标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补打托标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跳出下左图补打标签弹框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输入或者扫描读取托盘号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补打，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跳出对应托盘标签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，补打托盘标签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96" y="3119066"/>
            <a:ext cx="4368800" cy="248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66" y="1544392"/>
            <a:ext cx="44069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点进之后显示如下界面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3" y="1563567"/>
            <a:ext cx="6669891" cy="49082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，跳出下左图弹框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录入信息后，点击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按钮出现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912" y="3299909"/>
            <a:ext cx="3091106" cy="19393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370" y="1904123"/>
            <a:ext cx="4589706" cy="42654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0924" y="5239233"/>
            <a:ext cx="6096000" cy="79085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号：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生成新的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号，输入或者下拉选择收货人代码；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选择已预约的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号，自动带出收货人代码；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912" y="1904123"/>
            <a:ext cx="4819003" cy="4478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9096" y="386191"/>
            <a:ext cx="1119198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扫描要出库交接的托盘，读取托盘如图维度信息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现场打印一张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6377" y="1600780"/>
            <a:ext cx="4486527" cy="41695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9096" y="2808500"/>
            <a:ext cx="607913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当出库列表中有托盘处于锁定状态，如右图序号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所属托盘中有两箱处于锁定状态，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禁用，点击无响应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当出库列表中有托盘存在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派送方式、收货人代码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托盘）不一致时，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禁用，点击无响应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5" y="386191"/>
            <a:ext cx="7554487" cy="242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对于列表中显示有锁定箱（序号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所属托盘），再次扫描托盘号，色块定位选择后点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该托盘号及所属箱号从列表中移除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对于列表中派送方式不一致、收货人代码不一致（如序号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所属托盘）的托盘号进行同样操纵删除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3120" y="2453449"/>
            <a:ext cx="4419785" cy="4107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7061" y="1005974"/>
            <a:ext cx="6096000" cy="10237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扫描托盘过程中，若某一托盘中有异常被锁定箱号，弹框提示如下左图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同时此次扫描计入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拦截托盘数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，并自动更新件数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1" y="3200018"/>
            <a:ext cx="3338219" cy="27472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51956" y="5238332"/>
            <a:ext cx="329261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如果有多个订单，就依次显示订单号，与托内锁定总箱数</a:t>
            </a:r>
            <a:endParaRPr kumimoji="1" lang="en-US" altLang="zh-CN" sz="12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点进之后显示如下界面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3" y="1563567"/>
            <a:ext cx="6669891" cy="4908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en-US" altLang="zh-CN" sz="1400" b="1" spc="600" dirty="0">
                <a:solidFill>
                  <a:srgbClr val="00B05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400" b="1" spc="600" dirty="0">
                <a:solidFill>
                  <a:srgbClr val="00B05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废弃</a:t>
            </a:r>
            <a:r>
              <a:rPr kumimoji="1" lang="zh-CN" altLang="en-US" sz="1400" b="1" spc="600" dirty="0">
                <a:solidFill>
                  <a:srgbClr val="00B05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废弃废弃废弃废弃废弃废弃</a:t>
            </a:r>
            <a:endParaRPr kumimoji="1" lang="en-US" altLang="zh-CN" sz="1400" b="1" spc="600" dirty="0">
              <a:solidFill>
                <a:srgbClr val="00B05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，跳出下左图弹框</a:t>
            </a:r>
            <a:endParaRPr kumimoji="1" lang="en-US" altLang="zh-CN" sz="1400" spc="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录入信息后，点击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按钮，</a:t>
            </a:r>
            <a:r>
              <a:rPr kumimoji="1" lang="zh-CN" altLang="en-US" sz="1400" b="1" spc="600" dirty="0">
                <a:solidFill>
                  <a:srgbClr val="0070C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kumimoji="1" lang="zh-CN" altLang="en-US" sz="1400" spc="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按钮出现</a:t>
            </a:r>
            <a:endParaRPr kumimoji="1" lang="en-US" altLang="zh-CN" sz="1400" spc="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spc="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spc="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912" y="3299909"/>
            <a:ext cx="3091106" cy="19393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370" y="1904123"/>
            <a:ext cx="4589706" cy="42654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0924" y="5239233"/>
            <a:ext cx="6096000" cy="79085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号：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生成新的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号，输入或者下拉选择收货人代码；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选择已预约的</a:t>
            </a:r>
            <a:r>
              <a:rPr kumimoji="1" lang="en-US" altLang="zh-CN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05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号，自动带出收货人代码；</a:t>
            </a:r>
            <a:endParaRPr kumimoji="1" lang="en-US" altLang="zh-CN" sz="105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912" y="1904123"/>
            <a:ext cx="4819003" cy="44785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9096" y="386191"/>
            <a:ext cx="11191980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扫描要出库交接的托盘，读取托盘如图维度信息（对于托内有锁定箱的托盘，需要显示具体哪些箱处于锁定状态）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现场打印一张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9096" y="2808500"/>
            <a:ext cx="607913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当出库列表中有托盘处于锁定状态，如右图序号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所属托盘中有两箱处于锁定状态，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禁用，点击无响应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当出库列表中有托盘存在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派送方式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托盘） 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、收货人代码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托盘）不一致时，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kumimoji="1" lang="en-US" altLang="zh-CN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禁用，点击无响应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4744" y="1739515"/>
            <a:ext cx="4697283" cy="4365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5" y="386191"/>
            <a:ext cx="7554487" cy="242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出站交接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对于列表中显示有锁定箱（序号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所属托盘），再次扫描托盘号，色块定位选择后点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该托盘号及所属箱号从列表中移除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对于列表中派送方式不一致（如序号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托盘） 、收货人代码不一致（如序号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托盘）的托盘号进行同样操纵删除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5622" y="2223609"/>
            <a:ext cx="4697283" cy="4365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8" name="图片 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0900" y="14595475"/>
            <a:ext cx="37306250" cy="373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图片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988" y="60045600"/>
            <a:ext cx="37269737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图片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60045600"/>
            <a:ext cx="37412613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图片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163" y="60045600"/>
            <a:ext cx="37268150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矩形 18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857875"/>
            <a:ext cx="16341725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文本框 18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4913" y="133254750"/>
            <a:ext cx="10256837" cy="65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矩形 19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7950" y="132880100"/>
            <a:ext cx="16473488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文本框 19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6425" y="133276975"/>
            <a:ext cx="925512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矩形 8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1288" y="132791200"/>
            <a:ext cx="1874996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文本框 8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7763" y="132989638"/>
            <a:ext cx="9374187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矩形 17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475" y="132849938"/>
            <a:ext cx="18702338" cy="71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文本框 17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750" y="133048375"/>
            <a:ext cx="174053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矩形 9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9075" y="132962650"/>
            <a:ext cx="14844713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文本框 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8475" y="132962650"/>
            <a:ext cx="735012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矩形 5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4463" y="132794375"/>
            <a:ext cx="1634331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文本框 5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1025" y="132992813"/>
            <a:ext cx="9278938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矩形 19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8913" y="132880100"/>
            <a:ext cx="1578927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文本框 19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3388" y="133276975"/>
            <a:ext cx="100965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758282" y="501804"/>
            <a:ext cx="10773915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新建，新建</a:t>
            </a:r>
            <a:r>
              <a:rPr kumimoji="1" lang="zh-CN" altLang="en-US" sz="1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按钮，右侧自动生产一个托盘号，显示托盘情况（左图）</a:t>
            </a:r>
            <a:endParaRPr kumimoji="1" lang="en-US" altLang="zh-CN" sz="1400" spc="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扫描设备开始扫描箱号，读取如下维度信息（右图）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一托完成后，点击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（人工判定托内所有箱无异常、派送方式一致、收货人编号一致），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，继续扫描，继续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endParaRPr kumimoji="1"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45" name="图片 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713" y="14528800"/>
            <a:ext cx="37298312" cy="370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图片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388" y="14528800"/>
            <a:ext cx="37298312" cy="373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图片 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588" y="60096400"/>
            <a:ext cx="37403087" cy="373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图片 1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60096400"/>
            <a:ext cx="37404675" cy="373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图片 1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9650" y="60096400"/>
            <a:ext cx="37261800" cy="373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矩形 23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5900" y="132811838"/>
            <a:ext cx="16405225" cy="70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文本框 24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4600" y="133413500"/>
            <a:ext cx="10182225" cy="642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矩形 50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800" y="132943600"/>
            <a:ext cx="18735675" cy="702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文本框 51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5075" y="132943600"/>
            <a:ext cx="9150350" cy="66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矩形 18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802313"/>
            <a:ext cx="18718213" cy="70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文本框 19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25" y="133003925"/>
            <a:ext cx="17251363" cy="662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矩形 53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6850" y="132918200"/>
            <a:ext cx="14903450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文本框 54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150" y="133118225"/>
            <a:ext cx="7308850" cy="64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矩形 28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5725" y="132832475"/>
            <a:ext cx="15789275" cy="70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文本框 29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350" y="133234113"/>
            <a:ext cx="9912350" cy="68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8282" y="3248546"/>
            <a:ext cx="4348555" cy="29729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45239" y="2707856"/>
            <a:ext cx="5185186" cy="3648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8" name="图片 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0900" y="14595475"/>
            <a:ext cx="37306250" cy="373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图片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988" y="60045600"/>
            <a:ext cx="37269737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图片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60045600"/>
            <a:ext cx="37412613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图片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163" y="60045600"/>
            <a:ext cx="37268150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矩形 18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857875"/>
            <a:ext cx="16341725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文本框 18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4913" y="133254750"/>
            <a:ext cx="10256837" cy="65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矩形 19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7950" y="132880100"/>
            <a:ext cx="16473488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文本框 19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6425" y="133276975"/>
            <a:ext cx="925512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矩形 8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1288" y="132791200"/>
            <a:ext cx="1874996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文本框 8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7763" y="132989638"/>
            <a:ext cx="9374187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矩形 17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475" y="132849938"/>
            <a:ext cx="18702338" cy="71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文本框 17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750" y="133048375"/>
            <a:ext cx="174053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矩形 9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9075" y="132962650"/>
            <a:ext cx="14844713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文本框 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8475" y="132962650"/>
            <a:ext cx="735012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矩形 5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4463" y="132794375"/>
            <a:ext cx="1634331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文本框 5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1025" y="132992813"/>
            <a:ext cx="9278938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矩形 19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8913" y="132880100"/>
            <a:ext cx="1578927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文本框 19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3388" y="133276975"/>
            <a:ext cx="100965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307710" y="395787"/>
            <a:ext cx="764911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扫描设备在扫描箱号过程中，如发现货物破损、受潮等异常情况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，跳出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目的站异常拦截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选项框（下中图）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选择对应异常情况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选择的异常情况自动同步到列表中的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异常类型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列（下左图）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1594" y="3307975"/>
            <a:ext cx="1749599" cy="809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800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扫描过程中需要人工选择的是右侧的几种情况</a:t>
            </a:r>
            <a:endParaRPr kumimoji="1" lang="en-US" altLang="zh-CN" sz="800" spc="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800" spc="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11593" y="4583680"/>
            <a:ext cx="1595155" cy="809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800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自动读到的异常状态有：始发站拦截、指定派送日期标</a:t>
            </a:r>
            <a:endParaRPr kumimoji="1" lang="en-US" altLang="zh-CN" sz="800" spc="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15852" y="317087"/>
            <a:ext cx="351182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异常类型</a:t>
            </a:r>
            <a:r>
              <a:rPr kumimoji="1" lang="zh-CN" altLang="en-US" sz="1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kumimoji="1" lang="en-US" altLang="zh-CN" sz="1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种：</a:t>
            </a:r>
            <a:endParaRPr kumimoji="1" lang="en-US" altLang="zh-CN" sz="1400" spc="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系统自动读取历史节点的几种异常显示，如始发站拦截（下左图序号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当下反馈后显示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（下左图序号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2668" y="3187895"/>
            <a:ext cx="2287849" cy="2845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71992" y="2661718"/>
            <a:ext cx="1896108" cy="3747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7296" y="2549961"/>
            <a:ext cx="5613560" cy="3970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791" y="433449"/>
            <a:ext cx="10504800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异常类型的锁定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系统自动读取的异常，则整个订单的箱号都已锁定（即下右图序号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箱号所在订单已为锁定状态）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当下反馈的异常：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如该箱号的派送方式为海派，则锁定该箱号；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如该箱号的派送方式为卡车，则锁定整个订单的箱号；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634" y="2873171"/>
            <a:ext cx="1896108" cy="3747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0658"/>
            <a:ext cx="5006467" cy="3541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8" name="图片 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0900" y="14595475"/>
            <a:ext cx="37306250" cy="373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图片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988" y="60045600"/>
            <a:ext cx="37269737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图片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60045600"/>
            <a:ext cx="37412613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图片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163" y="60045600"/>
            <a:ext cx="37268150" cy="372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矩形 18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0025" y="132857875"/>
            <a:ext cx="16341725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文本框 18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4913" y="133254750"/>
            <a:ext cx="10256837" cy="65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矩形 19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7950" y="132880100"/>
            <a:ext cx="16473488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文本框 19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6425" y="133276975"/>
            <a:ext cx="925512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矩形 8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1288" y="132791200"/>
            <a:ext cx="1874996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文本框 8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7763" y="132989638"/>
            <a:ext cx="9374187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矩形 17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475" y="132849938"/>
            <a:ext cx="18702338" cy="71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文本框 17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750" y="133048375"/>
            <a:ext cx="174053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矩形 9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9075" y="132962650"/>
            <a:ext cx="14844713" cy="69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文本框 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8475" y="132962650"/>
            <a:ext cx="735012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矩形 5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4463" y="132794375"/>
            <a:ext cx="16343312" cy="71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文本框 5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1025" y="132992813"/>
            <a:ext cx="9278938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矩形 19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8913" y="132880100"/>
            <a:ext cx="15789275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文本框 19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3388" y="133276975"/>
            <a:ext cx="100965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569095" y="386191"/>
            <a:ext cx="9447263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扫描设备扫描完某一托所有箱号后，显示如下图信息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派送方式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为快递，与列表其他箱的卡车不一致，需要删除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操作人员在托内找出序号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的箱号，再次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，列表中用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色块区别显示序号</a:t>
            </a:r>
            <a:r>
              <a:rPr kumimoji="1" lang="en-US" altLang="zh-CN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删除，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从当前列表删除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对于其他不一致情况，如序号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收货人编号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不一致，重复同样操作删除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对于存在</a:t>
            </a:r>
            <a:r>
              <a:rPr kumimoji="1" lang="zh-CN" altLang="en-US" sz="1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状态的箱号，如序号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，重复同样操作删除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6710" y="3025760"/>
            <a:ext cx="4660933" cy="3326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253" y="3141233"/>
            <a:ext cx="4666318" cy="34155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7709" y="395787"/>
            <a:ext cx="9288111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箱号扫描重复情况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扫描设备在扫描箱号过程中，如扫描到重复箱号，跳出箱号重复提示弹框（左图）；同时该次扫描通过“重复箱号（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）”的形式记录在列表（如下图序号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箱号与序号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箱号重复），但不计数，相关数据不算在图中右侧列表，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现场人工判定之后，对重复箱号进行删除动作，直到最后列表中所有箱号唯一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5" y="3499480"/>
            <a:ext cx="4343400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拆托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在绑托校验初始状态下点击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拆托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扫描要拆托的托盘号，出现如下中图托盘信息；同时，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拆托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拿出要拿出的货箱，扫描箱号，箱号从如下右图下方的列表中移除，右侧托盘信息也随之变化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重复扫描动作，直到拿完要拿出的货箱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完成，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下右图拆出列表和剩余列表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，完成拆托；同时，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拆托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0391" y="2492393"/>
            <a:ext cx="2523532" cy="39794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10" y="3193118"/>
            <a:ext cx="4881059" cy="3278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合托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在绑托校验初始状态下点击点击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合托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扫描要合入托的托盘号，出现如下中图托盘信息；同时，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合托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拿出副托的货箱，扫描箱号，箱号自动从副托原托盘列表中移除，列入主托盘号列表，主托右侧托盘信息也随之变化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重复扫描动作，直到副托的货箱拿完；副托托盘号自动销毁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完成，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下右图合入列表和总列表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，完成合托；同时，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合托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40733" y="386191"/>
            <a:ext cx="3326357" cy="69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9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合托的</a:t>
            </a:r>
            <a:r>
              <a:rPr kumimoji="1" lang="en-US" altLang="zh-CN" sz="9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9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个托盘体积一大一小，体积大者为主托，即合入托；体积小者为副托，现场人员自行主观判定</a:t>
            </a:r>
            <a:endParaRPr kumimoji="1" lang="en-US" altLang="zh-CN" sz="900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43" y="2532867"/>
            <a:ext cx="2477881" cy="39389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" y="3509076"/>
            <a:ext cx="4218789" cy="2833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9096" y="386191"/>
            <a:ext cx="11191980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目的站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扫描操作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绑托校验</a:t>
            </a:r>
            <a:r>
              <a:rPr kumimoji="1"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托盘加货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在绑托校验初始状态下点击点击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托盘加货</a:t>
            </a:r>
            <a:endParaRPr kumimoji="1" lang="en-US" altLang="zh-CN" sz="1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扫描要加入货的托盘号，出现如下中图托盘信息；同时，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托盘加货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扫描要加入该托盘的箱号，箱号托盘列表，右侧托盘信息也随之变化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重复扫描动作，直到加货完成；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完成，</a:t>
            </a:r>
            <a:r>
              <a:rPr kumimoji="1" lang="zh-CN" altLang="en-US" sz="1400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下右图合入列表和总列表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打印托标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，完成托盘加货；同时，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按钮切换为</a:t>
            </a:r>
            <a:r>
              <a:rPr kumimoji="1" lang="zh-CN" altLang="en-US" sz="1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托盘加货</a:t>
            </a:r>
            <a:r>
              <a:rPr kumimoji="1"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kumimoji="1"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0085" y="2302467"/>
            <a:ext cx="2622819" cy="41693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3178915"/>
            <a:ext cx="4674197" cy="313973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NlYjI2ZDFkMzlmMTNjMjlhZWM3NzExMmM0NDZkM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2464</Words>
  <Application>WPS 演示</Application>
  <PresentationFormat>宽屏</PresentationFormat>
  <Paragraphs>174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九℡</cp:lastModifiedBy>
  <cp:revision>7</cp:revision>
  <dcterms:created xsi:type="dcterms:W3CDTF">2022-04-11T09:03:00Z</dcterms:created>
  <dcterms:modified xsi:type="dcterms:W3CDTF">2022-07-04T05:33:48Z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420BCA313DA942478D590C86F44CB9C9</vt:lpwstr>
  </property>
  <property fmtid="{D5CDD505-2E9C-101B-9397-08002B2CF9AE}" pid="3" name="KSOProductBuildVer">
    <vt:lpwstr>2052-11.1.0.11830</vt:lpwstr>
  </property>
</Properties>
</file>